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9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26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97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91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66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34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22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59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20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2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60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616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3C6B2-403A-4E16-AF54-FB77F4C3AF31}" type="datetimeFigureOut">
              <a:rPr lang="it-IT" smtClean="0"/>
              <a:t>12/04/2021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DA48B-8C20-4453-BE4B-1EFA3F263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41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0" y="747827"/>
            <a:ext cx="12192000" cy="5362346"/>
            <a:chOff x="0" y="747827"/>
            <a:chExt cx="12192000" cy="536234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7827"/>
              <a:ext cx="12192000" cy="5362346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1138694" y="1062317"/>
              <a:ext cx="9901342" cy="26776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GIORNATA NAZIONALE DEL MARE</a:t>
              </a:r>
            </a:p>
            <a:p>
              <a:pPr algn="ctr"/>
              <a:endParaRPr lang="it-IT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  <a:p>
              <a:pPr algn="ctr"/>
              <a:r>
                <a:rPr lang="it-IT" sz="2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I.C. FALCONE SCAUDA </a:t>
              </a:r>
              <a:r>
                <a:rPr lang="it-IT" sz="2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TORRE DEL GRECO</a:t>
              </a:r>
            </a:p>
            <a:p>
              <a:pPr algn="ctr"/>
              <a:r>
                <a:rPr lang="it-IT" sz="2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SCUOLA SECONDARIA</a:t>
              </a:r>
            </a:p>
            <a:p>
              <a:pPr algn="ctr"/>
              <a:r>
                <a:rPr lang="it-IT" sz="32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CLASSE IC</a:t>
              </a:r>
              <a:endParaRPr lang="it-IT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8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4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10409-WA00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589" b="9412"/>
          <a:stretch/>
        </p:blipFill>
        <p:spPr>
          <a:xfrm>
            <a:off x="1801906" y="-8964"/>
            <a:ext cx="8583704" cy="68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2" y="0"/>
            <a:ext cx="1084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6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" y="363070"/>
            <a:ext cx="12189770" cy="61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7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56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" y="0"/>
            <a:ext cx="12065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9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8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57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41" y="0"/>
            <a:ext cx="5223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8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" y="0"/>
            <a:ext cx="10716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850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</Words>
  <Application>Microsoft Office PowerPoint</Application>
  <PresentationFormat>Widescreen</PresentationFormat>
  <Paragraphs>5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Nunzia Falanga</dc:creator>
  <cp:lastModifiedBy>Utente</cp:lastModifiedBy>
  <cp:revision>7</cp:revision>
  <dcterms:created xsi:type="dcterms:W3CDTF">2021-04-09T20:22:52Z</dcterms:created>
  <dcterms:modified xsi:type="dcterms:W3CDTF">2021-04-12T15:05:31Z</dcterms:modified>
</cp:coreProperties>
</file>